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Lst>
  <p:sldIdLst>
    <p:sldId id="256" r:id="rId8"/>
    <p:sldId id="258" r:id="rId9"/>
    <p:sldId id="558" r:id="rId10"/>
    <p:sldId id="563" r:id="rId11"/>
    <p:sldId id="272" r:id="rId12"/>
    <p:sldId id="560" r:id="rId13"/>
    <p:sldId id="5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2D79494-4238-4034-A2C1-A49DD7DCBFEC}">
          <p14:sldIdLst>
            <p14:sldId id="256"/>
            <p14:sldId id="258"/>
            <p14:sldId id="558"/>
            <p14:sldId id="563"/>
            <p14:sldId id="272"/>
            <p14:sldId id="560"/>
            <p14:sldId id="557"/>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114" y="-7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50A8BA-B2C7-4816-BCF3-B4981DF45E64}"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IN"/>
        </a:p>
      </dgm:t>
    </dgm:pt>
    <dgm:pt modelId="{11F19345-95C8-4E4C-97D9-8768595AF5EB}">
      <dgm:prSet custT="1"/>
      <dgm:spPr/>
      <dgm:t>
        <a:bodyPr/>
        <a:lstStyle/>
        <a:p>
          <a:pPr algn="r" rtl="0"/>
          <a:r>
            <a:rPr lang="en-US" sz="1400" b="0" dirty="0" smtClean="0"/>
            <a:t>Jayesh Gaur</a:t>
          </a:r>
          <a:endParaRPr lang="en-IN" sz="1400" b="0" dirty="0"/>
        </a:p>
      </dgm:t>
    </dgm:pt>
    <dgm:pt modelId="{BCDD02ED-0362-4AC3-9D05-2255B24CE042}" type="parTrans" cxnId="{2DC58965-BF4E-4B60-90CB-E42018B7D835}">
      <dgm:prSet/>
      <dgm:spPr/>
      <dgm:t>
        <a:bodyPr/>
        <a:lstStyle/>
        <a:p>
          <a:pPr algn="r"/>
          <a:endParaRPr lang="en-IN" sz="2000" b="0"/>
        </a:p>
      </dgm:t>
    </dgm:pt>
    <dgm:pt modelId="{5181C9B8-7EB2-494E-B73A-9CC2A10B0BF5}" type="sibTrans" cxnId="{2DC58965-BF4E-4B60-90CB-E42018B7D835}">
      <dgm:prSet/>
      <dgm:spPr/>
      <dgm:t>
        <a:bodyPr/>
        <a:lstStyle/>
        <a:p>
          <a:pPr algn="r"/>
          <a:endParaRPr lang="en-IN" sz="2000" b="0"/>
        </a:p>
      </dgm:t>
    </dgm:pt>
    <dgm:pt modelId="{663ECDA1-E368-4E28-B85F-141C2407895F}">
      <dgm:prSet custT="1"/>
      <dgm:spPr/>
      <dgm:t>
        <a:bodyPr/>
        <a:lstStyle/>
        <a:p>
          <a:pPr algn="r" rtl="0"/>
          <a:r>
            <a:rPr lang="en-US" sz="1400" b="0" dirty="0" smtClean="0"/>
            <a:t>Kushal Khurana</a:t>
          </a:r>
          <a:endParaRPr lang="en-IN" sz="1400" b="0" dirty="0"/>
        </a:p>
      </dgm:t>
    </dgm:pt>
    <dgm:pt modelId="{A6301FBE-DDFF-4E79-9911-0DE4BC836C6E}" type="parTrans" cxnId="{02F3DBDF-1C23-4E0F-9FA5-CDC3C4E77D5A}">
      <dgm:prSet/>
      <dgm:spPr/>
      <dgm:t>
        <a:bodyPr/>
        <a:lstStyle/>
        <a:p>
          <a:pPr algn="r"/>
          <a:endParaRPr lang="en-IN" sz="2000" b="0"/>
        </a:p>
      </dgm:t>
    </dgm:pt>
    <dgm:pt modelId="{B0645369-4F9C-4516-8B26-3B9197C8C6BF}" type="sibTrans" cxnId="{02F3DBDF-1C23-4E0F-9FA5-CDC3C4E77D5A}">
      <dgm:prSet/>
      <dgm:spPr/>
      <dgm:t>
        <a:bodyPr/>
        <a:lstStyle/>
        <a:p>
          <a:pPr algn="r"/>
          <a:endParaRPr lang="en-IN" sz="2000" b="0"/>
        </a:p>
      </dgm:t>
    </dgm:pt>
    <dgm:pt modelId="{C661A2DD-0A71-4788-80D4-6D08BC384282}">
      <dgm:prSet custT="1"/>
      <dgm:spPr/>
      <dgm:t>
        <a:bodyPr/>
        <a:lstStyle/>
        <a:p>
          <a:pPr algn="r" rtl="0"/>
          <a:r>
            <a:rPr lang="en-US" sz="1400" b="0" dirty="0" smtClean="0"/>
            <a:t>Nidhi</a:t>
          </a:r>
          <a:endParaRPr lang="en-IN" sz="1400" b="0" dirty="0"/>
        </a:p>
      </dgm:t>
    </dgm:pt>
    <dgm:pt modelId="{52DDAC22-BAC3-4104-8ED8-F35F9E87FC65}" type="parTrans" cxnId="{E1A7B8FE-B4E9-48AE-86F0-CEC4DEFA145A}">
      <dgm:prSet/>
      <dgm:spPr/>
      <dgm:t>
        <a:bodyPr/>
        <a:lstStyle/>
        <a:p>
          <a:pPr algn="r"/>
          <a:endParaRPr lang="en-IN" sz="2000" b="0"/>
        </a:p>
      </dgm:t>
    </dgm:pt>
    <dgm:pt modelId="{F26AB4E6-7E43-4D82-A466-C5EBF0C63F66}" type="sibTrans" cxnId="{E1A7B8FE-B4E9-48AE-86F0-CEC4DEFA145A}">
      <dgm:prSet/>
      <dgm:spPr/>
      <dgm:t>
        <a:bodyPr/>
        <a:lstStyle/>
        <a:p>
          <a:pPr algn="r"/>
          <a:endParaRPr lang="en-IN" sz="2000" b="0"/>
        </a:p>
      </dgm:t>
    </dgm:pt>
    <dgm:pt modelId="{BB2EA031-606B-4D8F-B90E-02CBB554B7A3}">
      <dgm:prSet custT="1"/>
      <dgm:spPr/>
      <dgm:t>
        <a:bodyPr/>
        <a:lstStyle/>
        <a:p>
          <a:pPr algn="r" rtl="0"/>
          <a:endParaRPr lang="en-IN" sz="1400" b="0" dirty="0"/>
        </a:p>
      </dgm:t>
    </dgm:pt>
    <dgm:pt modelId="{B0FB6427-3275-4CC1-8D49-3406F1030F01}" type="parTrans" cxnId="{850D980A-829E-4DEF-BE3A-B7203AC4DFC0}">
      <dgm:prSet/>
      <dgm:spPr/>
      <dgm:t>
        <a:bodyPr/>
        <a:lstStyle/>
        <a:p>
          <a:pPr algn="r"/>
          <a:endParaRPr lang="en-IN" sz="2000" b="0"/>
        </a:p>
      </dgm:t>
    </dgm:pt>
    <dgm:pt modelId="{5F8C17D3-0877-40A9-9945-2C774FED6989}" type="sibTrans" cxnId="{850D980A-829E-4DEF-BE3A-B7203AC4DFC0}">
      <dgm:prSet/>
      <dgm:spPr/>
      <dgm:t>
        <a:bodyPr/>
        <a:lstStyle/>
        <a:p>
          <a:pPr algn="r"/>
          <a:endParaRPr lang="en-IN" sz="2000" b="0"/>
        </a:p>
      </dgm:t>
    </dgm:pt>
    <dgm:pt modelId="{5F520AE6-F6D9-4FB3-A361-F4CD7CEC008A}" type="pres">
      <dgm:prSet presAssocID="{3950A8BA-B2C7-4816-BCF3-B4981DF45E64}" presName="vert0" presStyleCnt="0">
        <dgm:presLayoutVars>
          <dgm:dir/>
          <dgm:animOne val="branch"/>
          <dgm:animLvl val="lvl"/>
        </dgm:presLayoutVars>
      </dgm:prSet>
      <dgm:spPr/>
      <dgm:t>
        <a:bodyPr/>
        <a:lstStyle/>
        <a:p>
          <a:endParaRPr lang="en-IN"/>
        </a:p>
      </dgm:t>
    </dgm:pt>
    <dgm:pt modelId="{75429EA2-EA7A-43D9-B0A2-8785AE6D3038}" type="pres">
      <dgm:prSet presAssocID="{11F19345-95C8-4E4C-97D9-8768595AF5EB}" presName="thickLine" presStyleLbl="alignNode1" presStyleIdx="0" presStyleCnt="4"/>
      <dgm:spPr/>
    </dgm:pt>
    <dgm:pt modelId="{38F40EBA-F00F-4A9E-987D-CCCB41DDC1F1}" type="pres">
      <dgm:prSet presAssocID="{11F19345-95C8-4E4C-97D9-8768595AF5EB}" presName="horz1" presStyleCnt="0"/>
      <dgm:spPr/>
    </dgm:pt>
    <dgm:pt modelId="{EEE7DF6B-76BB-4CF1-8225-30D28E8D5A70}" type="pres">
      <dgm:prSet presAssocID="{11F19345-95C8-4E4C-97D9-8768595AF5EB}" presName="tx1" presStyleLbl="revTx" presStyleIdx="0" presStyleCnt="4"/>
      <dgm:spPr/>
      <dgm:t>
        <a:bodyPr/>
        <a:lstStyle/>
        <a:p>
          <a:endParaRPr lang="en-IN"/>
        </a:p>
      </dgm:t>
    </dgm:pt>
    <dgm:pt modelId="{42953954-0299-4F59-98A9-65C281E2CE6E}" type="pres">
      <dgm:prSet presAssocID="{11F19345-95C8-4E4C-97D9-8768595AF5EB}" presName="vert1" presStyleCnt="0"/>
      <dgm:spPr/>
    </dgm:pt>
    <dgm:pt modelId="{27AD3F0A-1B26-4FC7-9BA7-95EA767068EF}" type="pres">
      <dgm:prSet presAssocID="{663ECDA1-E368-4E28-B85F-141C2407895F}" presName="thickLine" presStyleLbl="alignNode1" presStyleIdx="1" presStyleCnt="4"/>
      <dgm:spPr/>
    </dgm:pt>
    <dgm:pt modelId="{BF1CC514-043C-4A67-B2A1-7FB6BAA0125B}" type="pres">
      <dgm:prSet presAssocID="{663ECDA1-E368-4E28-B85F-141C2407895F}" presName="horz1" presStyleCnt="0"/>
      <dgm:spPr/>
    </dgm:pt>
    <dgm:pt modelId="{FC6BAA30-CC54-405E-A54D-364D13888814}" type="pres">
      <dgm:prSet presAssocID="{663ECDA1-E368-4E28-B85F-141C2407895F}" presName="tx1" presStyleLbl="revTx" presStyleIdx="1" presStyleCnt="4"/>
      <dgm:spPr/>
      <dgm:t>
        <a:bodyPr/>
        <a:lstStyle/>
        <a:p>
          <a:endParaRPr lang="en-IN"/>
        </a:p>
      </dgm:t>
    </dgm:pt>
    <dgm:pt modelId="{1EB7A383-F3D4-442A-B7FE-1ACE81C420B2}" type="pres">
      <dgm:prSet presAssocID="{663ECDA1-E368-4E28-B85F-141C2407895F}" presName="vert1" presStyleCnt="0"/>
      <dgm:spPr/>
    </dgm:pt>
    <dgm:pt modelId="{89DD9613-E349-4CB1-9B07-9B2125829C66}" type="pres">
      <dgm:prSet presAssocID="{C661A2DD-0A71-4788-80D4-6D08BC384282}" presName="thickLine" presStyleLbl="alignNode1" presStyleIdx="2" presStyleCnt="4"/>
      <dgm:spPr/>
    </dgm:pt>
    <dgm:pt modelId="{00A71A54-6522-4AD2-B6CB-CCB9E9D6F1F2}" type="pres">
      <dgm:prSet presAssocID="{C661A2DD-0A71-4788-80D4-6D08BC384282}" presName="horz1" presStyleCnt="0"/>
      <dgm:spPr/>
    </dgm:pt>
    <dgm:pt modelId="{0DAF8ECD-51E3-44AD-BD93-8B6054BEBC8C}" type="pres">
      <dgm:prSet presAssocID="{C661A2DD-0A71-4788-80D4-6D08BC384282}" presName="tx1" presStyleLbl="revTx" presStyleIdx="2" presStyleCnt="4"/>
      <dgm:spPr/>
      <dgm:t>
        <a:bodyPr/>
        <a:lstStyle/>
        <a:p>
          <a:endParaRPr lang="en-IN"/>
        </a:p>
      </dgm:t>
    </dgm:pt>
    <dgm:pt modelId="{571CE51B-B0C5-4B33-B6B0-9D0D7164084E}" type="pres">
      <dgm:prSet presAssocID="{C661A2DD-0A71-4788-80D4-6D08BC384282}" presName="vert1" presStyleCnt="0"/>
      <dgm:spPr/>
    </dgm:pt>
    <dgm:pt modelId="{8F3792A3-D95B-4AEF-8FEE-C75C09ACB416}" type="pres">
      <dgm:prSet presAssocID="{BB2EA031-606B-4D8F-B90E-02CBB554B7A3}" presName="thickLine" presStyleLbl="alignNode1" presStyleIdx="3" presStyleCnt="4"/>
      <dgm:spPr/>
    </dgm:pt>
    <dgm:pt modelId="{9FC705A3-6A94-4891-BA3B-420C256AE9D6}" type="pres">
      <dgm:prSet presAssocID="{BB2EA031-606B-4D8F-B90E-02CBB554B7A3}" presName="horz1" presStyleCnt="0"/>
      <dgm:spPr/>
    </dgm:pt>
    <dgm:pt modelId="{131A39BB-BD48-485E-B985-C203BEF726D3}" type="pres">
      <dgm:prSet presAssocID="{BB2EA031-606B-4D8F-B90E-02CBB554B7A3}" presName="tx1" presStyleLbl="revTx" presStyleIdx="3" presStyleCnt="4"/>
      <dgm:spPr/>
      <dgm:t>
        <a:bodyPr/>
        <a:lstStyle/>
        <a:p>
          <a:endParaRPr lang="en-IN"/>
        </a:p>
      </dgm:t>
    </dgm:pt>
    <dgm:pt modelId="{6F396CBA-74E0-4550-8459-6F999D02FD6D}" type="pres">
      <dgm:prSet presAssocID="{BB2EA031-606B-4D8F-B90E-02CBB554B7A3}" presName="vert1" presStyleCnt="0"/>
      <dgm:spPr/>
    </dgm:pt>
  </dgm:ptLst>
  <dgm:cxnLst>
    <dgm:cxn modelId="{E1A7B8FE-B4E9-48AE-86F0-CEC4DEFA145A}" srcId="{3950A8BA-B2C7-4816-BCF3-B4981DF45E64}" destId="{C661A2DD-0A71-4788-80D4-6D08BC384282}" srcOrd="2" destOrd="0" parTransId="{52DDAC22-BAC3-4104-8ED8-F35F9E87FC65}" sibTransId="{F26AB4E6-7E43-4D82-A466-C5EBF0C63F66}"/>
    <dgm:cxn modelId="{D1FCD5E7-BBCA-473C-8A35-CE96D6EC2AEC}" type="presOf" srcId="{3950A8BA-B2C7-4816-BCF3-B4981DF45E64}" destId="{5F520AE6-F6D9-4FB3-A361-F4CD7CEC008A}" srcOrd="0" destOrd="0" presId="urn:microsoft.com/office/officeart/2008/layout/LinedList"/>
    <dgm:cxn modelId="{02F3DBDF-1C23-4E0F-9FA5-CDC3C4E77D5A}" srcId="{3950A8BA-B2C7-4816-BCF3-B4981DF45E64}" destId="{663ECDA1-E368-4E28-B85F-141C2407895F}" srcOrd="1" destOrd="0" parTransId="{A6301FBE-DDFF-4E79-9911-0DE4BC836C6E}" sibTransId="{B0645369-4F9C-4516-8B26-3B9197C8C6BF}"/>
    <dgm:cxn modelId="{6A1127E5-F0EA-43E7-99DF-1BFE255DDA89}" type="presOf" srcId="{BB2EA031-606B-4D8F-B90E-02CBB554B7A3}" destId="{131A39BB-BD48-485E-B985-C203BEF726D3}" srcOrd="0" destOrd="0" presId="urn:microsoft.com/office/officeart/2008/layout/LinedList"/>
    <dgm:cxn modelId="{6C9027DB-45A7-47FD-A19E-7833240FB0FB}" type="presOf" srcId="{C661A2DD-0A71-4788-80D4-6D08BC384282}" destId="{0DAF8ECD-51E3-44AD-BD93-8B6054BEBC8C}" srcOrd="0" destOrd="0" presId="urn:microsoft.com/office/officeart/2008/layout/LinedList"/>
    <dgm:cxn modelId="{850D980A-829E-4DEF-BE3A-B7203AC4DFC0}" srcId="{3950A8BA-B2C7-4816-BCF3-B4981DF45E64}" destId="{BB2EA031-606B-4D8F-B90E-02CBB554B7A3}" srcOrd="3" destOrd="0" parTransId="{B0FB6427-3275-4CC1-8D49-3406F1030F01}" sibTransId="{5F8C17D3-0877-40A9-9945-2C774FED6989}"/>
    <dgm:cxn modelId="{A73CC5BC-CDE3-4650-BC94-C85809348AD8}" type="presOf" srcId="{663ECDA1-E368-4E28-B85F-141C2407895F}" destId="{FC6BAA30-CC54-405E-A54D-364D13888814}" srcOrd="0" destOrd="0" presId="urn:microsoft.com/office/officeart/2008/layout/LinedList"/>
    <dgm:cxn modelId="{0A99E380-4A43-47FD-90D8-F10213A4E380}" type="presOf" srcId="{11F19345-95C8-4E4C-97D9-8768595AF5EB}" destId="{EEE7DF6B-76BB-4CF1-8225-30D28E8D5A70}" srcOrd="0" destOrd="0" presId="urn:microsoft.com/office/officeart/2008/layout/LinedList"/>
    <dgm:cxn modelId="{2DC58965-BF4E-4B60-90CB-E42018B7D835}" srcId="{3950A8BA-B2C7-4816-BCF3-B4981DF45E64}" destId="{11F19345-95C8-4E4C-97D9-8768595AF5EB}" srcOrd="0" destOrd="0" parTransId="{BCDD02ED-0362-4AC3-9D05-2255B24CE042}" sibTransId="{5181C9B8-7EB2-494E-B73A-9CC2A10B0BF5}"/>
    <dgm:cxn modelId="{483E4AEA-A6E0-4D92-830A-BE9777D8E54B}" type="presParOf" srcId="{5F520AE6-F6D9-4FB3-A361-F4CD7CEC008A}" destId="{75429EA2-EA7A-43D9-B0A2-8785AE6D3038}" srcOrd="0" destOrd="0" presId="urn:microsoft.com/office/officeart/2008/layout/LinedList"/>
    <dgm:cxn modelId="{2EB5CAE7-3033-4EAA-A7F7-33A22C45B236}" type="presParOf" srcId="{5F520AE6-F6D9-4FB3-A361-F4CD7CEC008A}" destId="{38F40EBA-F00F-4A9E-987D-CCCB41DDC1F1}" srcOrd="1" destOrd="0" presId="urn:microsoft.com/office/officeart/2008/layout/LinedList"/>
    <dgm:cxn modelId="{76B77422-7F24-4B72-B59E-E405B4952DDB}" type="presParOf" srcId="{38F40EBA-F00F-4A9E-987D-CCCB41DDC1F1}" destId="{EEE7DF6B-76BB-4CF1-8225-30D28E8D5A70}" srcOrd="0" destOrd="0" presId="urn:microsoft.com/office/officeart/2008/layout/LinedList"/>
    <dgm:cxn modelId="{A491F01C-1715-4488-B283-06E3F5BBF4C6}" type="presParOf" srcId="{38F40EBA-F00F-4A9E-987D-CCCB41DDC1F1}" destId="{42953954-0299-4F59-98A9-65C281E2CE6E}" srcOrd="1" destOrd="0" presId="urn:microsoft.com/office/officeart/2008/layout/LinedList"/>
    <dgm:cxn modelId="{51CB0542-7526-4AB0-B786-218580CD76A2}" type="presParOf" srcId="{5F520AE6-F6D9-4FB3-A361-F4CD7CEC008A}" destId="{27AD3F0A-1B26-4FC7-9BA7-95EA767068EF}" srcOrd="2" destOrd="0" presId="urn:microsoft.com/office/officeart/2008/layout/LinedList"/>
    <dgm:cxn modelId="{94F05ACA-D557-43F3-8EBB-E43FEE4C61E8}" type="presParOf" srcId="{5F520AE6-F6D9-4FB3-A361-F4CD7CEC008A}" destId="{BF1CC514-043C-4A67-B2A1-7FB6BAA0125B}" srcOrd="3" destOrd="0" presId="urn:microsoft.com/office/officeart/2008/layout/LinedList"/>
    <dgm:cxn modelId="{FFBE913D-67E7-46E4-8032-F4C5242EA207}" type="presParOf" srcId="{BF1CC514-043C-4A67-B2A1-7FB6BAA0125B}" destId="{FC6BAA30-CC54-405E-A54D-364D13888814}" srcOrd="0" destOrd="0" presId="urn:microsoft.com/office/officeart/2008/layout/LinedList"/>
    <dgm:cxn modelId="{BC967A5C-85FA-42BF-9031-C1C5279CEF25}" type="presParOf" srcId="{BF1CC514-043C-4A67-B2A1-7FB6BAA0125B}" destId="{1EB7A383-F3D4-442A-B7FE-1ACE81C420B2}" srcOrd="1" destOrd="0" presId="urn:microsoft.com/office/officeart/2008/layout/LinedList"/>
    <dgm:cxn modelId="{2735B4A7-07E4-423F-A440-E16D1C46D43D}" type="presParOf" srcId="{5F520AE6-F6D9-4FB3-A361-F4CD7CEC008A}" destId="{89DD9613-E349-4CB1-9B07-9B2125829C66}" srcOrd="4" destOrd="0" presId="urn:microsoft.com/office/officeart/2008/layout/LinedList"/>
    <dgm:cxn modelId="{86600C11-9DF3-499B-A091-7F15F298E490}" type="presParOf" srcId="{5F520AE6-F6D9-4FB3-A361-F4CD7CEC008A}" destId="{00A71A54-6522-4AD2-B6CB-CCB9E9D6F1F2}" srcOrd="5" destOrd="0" presId="urn:microsoft.com/office/officeart/2008/layout/LinedList"/>
    <dgm:cxn modelId="{D5CE8622-9560-4D7F-A031-06D7B2148C3E}" type="presParOf" srcId="{00A71A54-6522-4AD2-B6CB-CCB9E9D6F1F2}" destId="{0DAF8ECD-51E3-44AD-BD93-8B6054BEBC8C}" srcOrd="0" destOrd="0" presId="urn:microsoft.com/office/officeart/2008/layout/LinedList"/>
    <dgm:cxn modelId="{6619191D-825B-4FC8-9D1A-D9B7F60003E5}" type="presParOf" srcId="{00A71A54-6522-4AD2-B6CB-CCB9E9D6F1F2}" destId="{571CE51B-B0C5-4B33-B6B0-9D0D7164084E}" srcOrd="1" destOrd="0" presId="urn:microsoft.com/office/officeart/2008/layout/LinedList"/>
    <dgm:cxn modelId="{5BD4D983-D252-41A3-A766-0345E35B77D6}" type="presParOf" srcId="{5F520AE6-F6D9-4FB3-A361-F4CD7CEC008A}" destId="{8F3792A3-D95B-4AEF-8FEE-C75C09ACB416}" srcOrd="6" destOrd="0" presId="urn:microsoft.com/office/officeart/2008/layout/LinedList"/>
    <dgm:cxn modelId="{721D6AB5-9B13-4A5F-A576-95552377EC6C}" type="presParOf" srcId="{5F520AE6-F6D9-4FB3-A361-F4CD7CEC008A}" destId="{9FC705A3-6A94-4891-BA3B-420C256AE9D6}" srcOrd="7" destOrd="0" presId="urn:microsoft.com/office/officeart/2008/layout/LinedList"/>
    <dgm:cxn modelId="{82F6DA1F-19F0-4B77-8607-18A97C5A3546}" type="presParOf" srcId="{9FC705A3-6A94-4891-BA3B-420C256AE9D6}" destId="{131A39BB-BD48-485E-B985-C203BEF726D3}" srcOrd="0" destOrd="0" presId="urn:microsoft.com/office/officeart/2008/layout/LinedList"/>
    <dgm:cxn modelId="{694BDCBA-AA8C-4282-B46B-A867C921893D}" type="presParOf" srcId="{9FC705A3-6A94-4891-BA3B-420C256AE9D6}" destId="{6F396CBA-74E0-4550-8459-6F999D02FD6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29EA2-EA7A-43D9-B0A2-8785AE6D3038}">
      <dsp:nvSpPr>
        <dsp:cNvPr id="0" name=""/>
        <dsp:cNvSpPr/>
      </dsp:nvSpPr>
      <dsp:spPr>
        <a:xfrm>
          <a:off x="0" y="0"/>
          <a:ext cx="54013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E7DF6B-76BB-4CF1-8225-30D28E8D5A70}">
      <dsp:nvSpPr>
        <dsp:cNvPr id="0" name=""/>
        <dsp:cNvSpPr/>
      </dsp:nvSpPr>
      <dsp:spPr>
        <a:xfrm>
          <a:off x="0" y="0"/>
          <a:ext cx="5401341" cy="269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r" defTabSz="622300" rtl="0">
            <a:lnSpc>
              <a:spcPct val="90000"/>
            </a:lnSpc>
            <a:spcBef>
              <a:spcPct val="0"/>
            </a:spcBef>
            <a:spcAft>
              <a:spcPct val="35000"/>
            </a:spcAft>
          </a:pPr>
          <a:r>
            <a:rPr lang="en-US" sz="1400" b="0" kern="1200" dirty="0" smtClean="0"/>
            <a:t>Jayesh Gaur</a:t>
          </a:r>
          <a:endParaRPr lang="en-IN" sz="1400" b="0" kern="1200" dirty="0"/>
        </a:p>
      </dsp:txBody>
      <dsp:txXfrm>
        <a:off x="0" y="0"/>
        <a:ext cx="5401341" cy="269874"/>
      </dsp:txXfrm>
    </dsp:sp>
    <dsp:sp modelId="{27AD3F0A-1B26-4FC7-9BA7-95EA767068EF}">
      <dsp:nvSpPr>
        <dsp:cNvPr id="0" name=""/>
        <dsp:cNvSpPr/>
      </dsp:nvSpPr>
      <dsp:spPr>
        <a:xfrm>
          <a:off x="0" y="269875"/>
          <a:ext cx="54013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6BAA30-CC54-405E-A54D-364D13888814}">
      <dsp:nvSpPr>
        <dsp:cNvPr id="0" name=""/>
        <dsp:cNvSpPr/>
      </dsp:nvSpPr>
      <dsp:spPr>
        <a:xfrm>
          <a:off x="0" y="269874"/>
          <a:ext cx="5401341" cy="269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r" defTabSz="622300" rtl="0">
            <a:lnSpc>
              <a:spcPct val="90000"/>
            </a:lnSpc>
            <a:spcBef>
              <a:spcPct val="0"/>
            </a:spcBef>
            <a:spcAft>
              <a:spcPct val="35000"/>
            </a:spcAft>
          </a:pPr>
          <a:r>
            <a:rPr lang="en-US" sz="1400" b="0" kern="1200" dirty="0" smtClean="0"/>
            <a:t>Kushal Khurana</a:t>
          </a:r>
          <a:endParaRPr lang="en-IN" sz="1400" b="0" kern="1200" dirty="0"/>
        </a:p>
      </dsp:txBody>
      <dsp:txXfrm>
        <a:off x="0" y="269874"/>
        <a:ext cx="5401341" cy="269874"/>
      </dsp:txXfrm>
    </dsp:sp>
    <dsp:sp modelId="{89DD9613-E349-4CB1-9B07-9B2125829C66}">
      <dsp:nvSpPr>
        <dsp:cNvPr id="0" name=""/>
        <dsp:cNvSpPr/>
      </dsp:nvSpPr>
      <dsp:spPr>
        <a:xfrm>
          <a:off x="0" y="539750"/>
          <a:ext cx="54013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AF8ECD-51E3-44AD-BD93-8B6054BEBC8C}">
      <dsp:nvSpPr>
        <dsp:cNvPr id="0" name=""/>
        <dsp:cNvSpPr/>
      </dsp:nvSpPr>
      <dsp:spPr>
        <a:xfrm>
          <a:off x="0" y="539749"/>
          <a:ext cx="5401341" cy="269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r" defTabSz="622300" rtl="0">
            <a:lnSpc>
              <a:spcPct val="90000"/>
            </a:lnSpc>
            <a:spcBef>
              <a:spcPct val="0"/>
            </a:spcBef>
            <a:spcAft>
              <a:spcPct val="35000"/>
            </a:spcAft>
          </a:pPr>
          <a:r>
            <a:rPr lang="en-US" sz="1400" b="0" kern="1200" dirty="0" smtClean="0"/>
            <a:t>Nidhi</a:t>
          </a:r>
          <a:endParaRPr lang="en-IN" sz="1400" b="0" kern="1200" dirty="0"/>
        </a:p>
      </dsp:txBody>
      <dsp:txXfrm>
        <a:off x="0" y="539749"/>
        <a:ext cx="5401341" cy="269874"/>
      </dsp:txXfrm>
    </dsp:sp>
    <dsp:sp modelId="{8F3792A3-D95B-4AEF-8FEE-C75C09ACB416}">
      <dsp:nvSpPr>
        <dsp:cNvPr id="0" name=""/>
        <dsp:cNvSpPr/>
      </dsp:nvSpPr>
      <dsp:spPr>
        <a:xfrm>
          <a:off x="0" y="809624"/>
          <a:ext cx="54013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1A39BB-BD48-485E-B985-C203BEF726D3}">
      <dsp:nvSpPr>
        <dsp:cNvPr id="0" name=""/>
        <dsp:cNvSpPr/>
      </dsp:nvSpPr>
      <dsp:spPr>
        <a:xfrm>
          <a:off x="0" y="809624"/>
          <a:ext cx="5401341" cy="269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r" defTabSz="622300" rtl="0">
            <a:lnSpc>
              <a:spcPct val="90000"/>
            </a:lnSpc>
            <a:spcBef>
              <a:spcPct val="0"/>
            </a:spcBef>
            <a:spcAft>
              <a:spcPct val="35000"/>
            </a:spcAft>
          </a:pPr>
          <a:endParaRPr lang="en-IN" sz="1400" b="0" kern="1200" dirty="0"/>
        </a:p>
      </dsp:txBody>
      <dsp:txXfrm>
        <a:off x="0" y="809624"/>
        <a:ext cx="5401341" cy="26987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AD554CFA-E73E-4994-8198-448F6C7B44D8}"/>
              </a:ext>
            </a:extLst>
          </p:cNvPr>
          <p:cNvSpPr>
            <a:spLocks noGrp="1"/>
          </p:cNvSpPr>
          <p:nvPr>
            <p:ph type="body" sz="quarter" idx="10"/>
          </p:nvPr>
        </p:nvSpPr>
        <p:spPr>
          <a:xfrm>
            <a:off x="4320771" y="3505200"/>
            <a:ext cx="6558244" cy="1180983"/>
          </a:xfrm>
        </p:spPr>
        <p:txBody>
          <a:bodyPr/>
          <a:lstStyle/>
          <a:p>
            <a:pPr algn="just"/>
            <a:r>
              <a:rPr lang="en-US" dirty="0" smtClean="0"/>
              <a:t> </a:t>
            </a:r>
            <a:r>
              <a:rPr lang="en-US" sz="2800" b="1" dirty="0" smtClean="0"/>
              <a:t>Health Care System </a:t>
            </a:r>
            <a:r>
              <a:rPr lang="en-US" sz="2800" dirty="0" smtClean="0"/>
              <a:t>– Sprint </a:t>
            </a:r>
            <a:r>
              <a:rPr lang="en-US" sz="2800" dirty="0"/>
              <a:t>7</a:t>
            </a:r>
            <a:endParaRPr lang="en-US" sz="2800" dirty="0" smtClean="0"/>
          </a:p>
        </p:txBody>
      </p:sp>
      <p:graphicFrame>
        <p:nvGraphicFramePr>
          <p:cNvPr id="3" name="Diagram 2"/>
          <p:cNvGraphicFramePr/>
          <p:nvPr>
            <p:extLst>
              <p:ext uri="{D42A27DB-BD31-4B8C-83A1-F6EECF244321}">
                <p14:modId xmlns:p14="http://schemas.microsoft.com/office/powerpoint/2010/main" val="3827362379"/>
              </p:ext>
            </p:extLst>
          </p:nvPr>
        </p:nvGraphicFramePr>
        <p:xfrm>
          <a:off x="6406118" y="4771881"/>
          <a:ext cx="5401341" cy="1079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60750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22"/>
          </p:nvPr>
        </p:nvSpPr>
        <p:spPr>
          <a:xfrm>
            <a:off x="8907170" y="3833446"/>
            <a:ext cx="3017520" cy="1987248"/>
          </a:xfrm>
        </p:spPr>
        <p:txBody>
          <a:bodyPr anchor="t"/>
          <a:lstStyle/>
          <a:p>
            <a:pPr lvl="0"/>
            <a:r>
              <a:rPr lang="en-US" sz="1800" dirty="0"/>
              <a:t>Register Themselves</a:t>
            </a:r>
            <a:endParaRPr lang="en-IN" sz="1800" dirty="0"/>
          </a:p>
          <a:p>
            <a:pPr lvl="0"/>
            <a:r>
              <a:rPr lang="en-US" sz="1800" dirty="0"/>
              <a:t>Select Diagnosis Center </a:t>
            </a:r>
            <a:endParaRPr lang="en-IN" sz="1800" dirty="0"/>
          </a:p>
          <a:p>
            <a:pPr lvl="0"/>
            <a:r>
              <a:rPr lang="en-US" sz="1800" dirty="0"/>
              <a:t>Select Test &amp; Date, time </a:t>
            </a:r>
            <a:r>
              <a:rPr lang="en-US" sz="1800" dirty="0" smtClean="0"/>
              <a:t>for an Appointment</a:t>
            </a:r>
            <a:endParaRPr lang="en-IN" sz="1800" dirty="0"/>
          </a:p>
          <a:p>
            <a:endParaRPr lang="en-IN" dirty="0"/>
          </a:p>
        </p:txBody>
      </p:sp>
      <p:sp>
        <p:nvSpPr>
          <p:cNvPr id="13" name="Text Placeholder 12"/>
          <p:cNvSpPr>
            <a:spLocks noGrp="1"/>
          </p:cNvSpPr>
          <p:nvPr>
            <p:ph type="body" sz="quarter" idx="21"/>
          </p:nvPr>
        </p:nvSpPr>
        <p:spPr>
          <a:xfrm>
            <a:off x="8977508" y="3341076"/>
            <a:ext cx="3017520" cy="412363"/>
          </a:xfrm>
        </p:spPr>
        <p:txBody>
          <a:bodyPr>
            <a:normAutofit/>
          </a:bodyPr>
          <a:lstStyle/>
          <a:p>
            <a:r>
              <a:rPr lang="en-US" dirty="0"/>
              <a:t>User Operation </a:t>
            </a:r>
            <a:endParaRPr lang="en-IN" dirty="0"/>
          </a:p>
        </p:txBody>
      </p:sp>
      <p:sp>
        <p:nvSpPr>
          <p:cNvPr id="10" name="Text Placeholder 9"/>
          <p:cNvSpPr>
            <a:spLocks noGrp="1"/>
          </p:cNvSpPr>
          <p:nvPr>
            <p:ph type="body" sz="quarter" idx="18"/>
          </p:nvPr>
        </p:nvSpPr>
        <p:spPr>
          <a:xfrm>
            <a:off x="5548298" y="3720019"/>
            <a:ext cx="3017520" cy="412363"/>
          </a:xfrm>
        </p:spPr>
        <p:txBody>
          <a:bodyPr/>
          <a:lstStyle/>
          <a:p>
            <a:r>
              <a:rPr lang="en-US" dirty="0"/>
              <a:t>Admin Operation </a:t>
            </a:r>
            <a:endParaRPr lang="en-IN" dirty="0"/>
          </a:p>
          <a:p>
            <a:endParaRPr lang="en-IN" dirty="0"/>
          </a:p>
          <a:p>
            <a:endParaRPr lang="en-IN" dirty="0"/>
          </a:p>
        </p:txBody>
      </p:sp>
      <p:sp>
        <p:nvSpPr>
          <p:cNvPr id="4" name="Text Placeholder 3"/>
          <p:cNvSpPr>
            <a:spLocks noGrp="1"/>
          </p:cNvSpPr>
          <p:nvPr>
            <p:ph type="body" sz="quarter" idx="13"/>
          </p:nvPr>
        </p:nvSpPr>
        <p:spPr>
          <a:xfrm>
            <a:off x="759683" y="4536832"/>
            <a:ext cx="3284779" cy="1008184"/>
          </a:xfrm>
        </p:spPr>
        <p:txBody>
          <a:bodyPr/>
          <a:lstStyle/>
          <a:p>
            <a:r>
              <a:rPr lang="en-US" dirty="0"/>
              <a:t>Development of an online Health Care system</a:t>
            </a:r>
            <a:endParaRPr lang="en-IN" dirty="0"/>
          </a:p>
          <a:p>
            <a:endParaRPr lang="en-IN" dirty="0"/>
          </a:p>
        </p:txBody>
      </p:sp>
      <p:sp>
        <p:nvSpPr>
          <p:cNvPr id="9" name="Text Placeholder 8"/>
          <p:cNvSpPr>
            <a:spLocks noGrp="1"/>
          </p:cNvSpPr>
          <p:nvPr>
            <p:ph type="body" sz="quarter" idx="17"/>
          </p:nvPr>
        </p:nvSpPr>
        <p:spPr>
          <a:xfrm>
            <a:off x="5522727" y="3880339"/>
            <a:ext cx="3017520" cy="1758462"/>
          </a:xfrm>
        </p:spPr>
        <p:txBody>
          <a:bodyPr/>
          <a:lstStyle/>
          <a:p>
            <a:pPr lvl="0"/>
            <a:r>
              <a:rPr lang="en-US" sz="1800" dirty="0" smtClean="0"/>
              <a:t>Add/Delete </a:t>
            </a:r>
            <a:r>
              <a:rPr lang="en-US" sz="1800" dirty="0"/>
              <a:t>Diagnosis Center </a:t>
            </a:r>
            <a:endParaRPr lang="en-IN" sz="1800" dirty="0"/>
          </a:p>
          <a:p>
            <a:pPr lvl="0"/>
            <a:r>
              <a:rPr lang="en-US" sz="1800" dirty="0" smtClean="0"/>
              <a:t>Add/remove </a:t>
            </a:r>
            <a:r>
              <a:rPr lang="en-US" sz="1800" dirty="0"/>
              <a:t>Test from Diagnosis center </a:t>
            </a:r>
            <a:endParaRPr lang="en-US" sz="1800" dirty="0" smtClean="0"/>
          </a:p>
          <a:p>
            <a:pPr lvl="0"/>
            <a:r>
              <a:rPr lang="en-US" sz="1800" dirty="0" smtClean="0"/>
              <a:t>Approve Appointment</a:t>
            </a:r>
            <a:endParaRPr lang="en-IN" sz="1800" dirty="0"/>
          </a:p>
          <a:p>
            <a:endParaRPr lang="en-IN" dirty="0"/>
          </a:p>
        </p:txBody>
      </p:sp>
      <p:sp>
        <p:nvSpPr>
          <p:cNvPr id="5" name="Title 4">
            <a:extLst>
              <a:ext uri="{FF2B5EF4-FFF2-40B4-BE49-F238E27FC236}">
                <a16:creationId xmlns="" xmlns:a16="http://schemas.microsoft.com/office/drawing/2014/main" id="{4DC93A9B-7DBB-4114-B9AF-88BEB406BBDC}"/>
              </a:ext>
            </a:extLst>
          </p:cNvPr>
          <p:cNvSpPr>
            <a:spLocks noGrp="1"/>
          </p:cNvSpPr>
          <p:nvPr>
            <p:ph type="title" idx="4294967295"/>
          </p:nvPr>
        </p:nvSpPr>
        <p:spPr>
          <a:xfrm>
            <a:off x="0" y="404813"/>
            <a:ext cx="11547231" cy="863600"/>
          </a:xfrm>
        </p:spPr>
        <p:txBody>
          <a:bodyPr/>
          <a:lstStyle/>
          <a:p>
            <a:r>
              <a:rPr lang="en-US" dirty="0" smtClean="0"/>
              <a:t>  Problem </a:t>
            </a:r>
            <a:r>
              <a:rPr lang="en-US" dirty="0"/>
              <a:t>Statement</a:t>
            </a:r>
          </a:p>
        </p:txBody>
      </p:sp>
      <p:pic>
        <p:nvPicPr>
          <p:cNvPr id="1026" name="Picture 2" descr="D:\JEE Cloud\cloud project\cloud project\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2897" y="1617784"/>
            <a:ext cx="1315576" cy="15591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052646" y="602121"/>
            <a:ext cx="5873262" cy="2585323"/>
          </a:xfrm>
          <a:prstGeom prst="rect">
            <a:avLst/>
          </a:prstGeom>
          <a:noFill/>
        </p:spPr>
        <p:txBody>
          <a:bodyPr wrap="square" rtlCol="0">
            <a:spAutoFit/>
          </a:bodyPr>
          <a:lstStyle/>
          <a:p>
            <a:pPr marL="285750" indent="-285750">
              <a:buFont typeface="Arial" pitchFamily="34" charset="0"/>
              <a:buChar char="•"/>
            </a:pPr>
            <a:r>
              <a:rPr lang="en-US" dirty="0"/>
              <a:t>To create a user-friendly java application for a Health Care System. </a:t>
            </a:r>
            <a:endParaRPr lang="en-US" dirty="0" smtClean="0"/>
          </a:p>
          <a:p>
            <a:pPr marL="285750" indent="-285750">
              <a:buFont typeface="Arial" pitchFamily="34" charset="0"/>
              <a:buChar char="•"/>
            </a:pPr>
            <a:r>
              <a:rPr lang="en-US" dirty="0" smtClean="0"/>
              <a:t>The </a:t>
            </a:r>
            <a:r>
              <a:rPr lang="en-US" dirty="0"/>
              <a:t>system consists of various diagnostic centers, with their own tests which the customers can opt for. </a:t>
            </a:r>
            <a:endParaRPr lang="en-US" dirty="0" smtClean="0"/>
          </a:p>
          <a:p>
            <a:pPr marL="285750" indent="-285750">
              <a:buFont typeface="Arial" pitchFamily="34" charset="0"/>
              <a:buChar char="•"/>
            </a:pPr>
            <a:r>
              <a:rPr lang="en-US" dirty="0" smtClean="0"/>
              <a:t>Users </a:t>
            </a:r>
            <a:r>
              <a:rPr lang="en-US" dirty="0"/>
              <a:t>have to make an appointment for a test under any diagnostic </a:t>
            </a:r>
            <a:r>
              <a:rPr lang="en-US" dirty="0" smtClean="0"/>
              <a:t>center</a:t>
            </a:r>
          </a:p>
          <a:p>
            <a:pPr marL="285750" indent="-285750">
              <a:buFont typeface="Arial" pitchFamily="34" charset="0"/>
              <a:buChar char="•"/>
            </a:pPr>
            <a:r>
              <a:rPr lang="en-US" dirty="0" smtClean="0"/>
              <a:t>Each </a:t>
            </a:r>
            <a:r>
              <a:rPr lang="en-US" dirty="0"/>
              <a:t>appointment has to be approved by an admin.</a:t>
            </a:r>
            <a:endParaRPr lang="en-IN" dirty="0"/>
          </a:p>
        </p:txBody>
      </p:sp>
    </p:spTree>
    <p:extLst>
      <p:ext uri="{BB962C8B-B14F-4D97-AF65-F5344CB8AC3E}">
        <p14:creationId xmlns:p14="http://schemas.microsoft.com/office/powerpoint/2010/main" val="3628894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1"/>
          </p:nvPr>
        </p:nvSpPr>
        <p:spPr>
          <a:xfrm>
            <a:off x="6740453" y="338560"/>
            <a:ext cx="3708401" cy="555448"/>
          </a:xfrm>
        </p:spPr>
        <p:txBody>
          <a:bodyPr/>
          <a:lstStyle/>
          <a:p>
            <a:pPr marL="285750" indent="-285750">
              <a:buFont typeface="Wingdings" pitchFamily="2" charset="2"/>
              <a:buChar char="§"/>
            </a:pPr>
            <a:r>
              <a:rPr lang="en-US" dirty="0"/>
              <a:t>In memory data storage.(using Collection</a:t>
            </a:r>
            <a:r>
              <a:rPr lang="en-US" dirty="0" smtClean="0"/>
              <a:t>) – JDK 1.8</a:t>
            </a:r>
            <a:endParaRPr lang="en-US" dirty="0"/>
          </a:p>
          <a:p>
            <a:endParaRPr lang="en-IN" dirty="0"/>
          </a:p>
        </p:txBody>
      </p:sp>
      <p:sp>
        <p:nvSpPr>
          <p:cNvPr id="14" name="Text Placeholder 13"/>
          <p:cNvSpPr>
            <a:spLocks noGrp="1"/>
          </p:cNvSpPr>
          <p:nvPr>
            <p:ph type="body" sz="quarter" idx="12"/>
          </p:nvPr>
        </p:nvSpPr>
        <p:spPr>
          <a:xfrm>
            <a:off x="6740453" y="997685"/>
            <a:ext cx="3708401" cy="555448"/>
          </a:xfrm>
        </p:spPr>
        <p:txBody>
          <a:bodyPr/>
          <a:lstStyle/>
          <a:p>
            <a:pPr marL="285750" indent="-285750">
              <a:buFont typeface="Wingdings" pitchFamily="2" charset="2"/>
              <a:buChar char="§"/>
            </a:pPr>
            <a:r>
              <a:rPr lang="en-US" dirty="0"/>
              <a:t>JDBC implementation</a:t>
            </a:r>
          </a:p>
          <a:p>
            <a:endParaRPr lang="en-IN" dirty="0"/>
          </a:p>
        </p:txBody>
      </p:sp>
      <p:sp>
        <p:nvSpPr>
          <p:cNvPr id="15" name="Text Placeholder 14"/>
          <p:cNvSpPr>
            <a:spLocks noGrp="1"/>
          </p:cNvSpPr>
          <p:nvPr>
            <p:ph type="body" sz="quarter" idx="13"/>
          </p:nvPr>
        </p:nvSpPr>
        <p:spPr>
          <a:xfrm>
            <a:off x="6740453" y="1656810"/>
            <a:ext cx="3708401" cy="555448"/>
          </a:xfrm>
        </p:spPr>
        <p:txBody>
          <a:bodyPr anchor="t"/>
          <a:lstStyle/>
          <a:p>
            <a:pPr marL="285750" indent="-285750">
              <a:buFont typeface="Wingdings" pitchFamily="2" charset="2"/>
              <a:buChar char="§"/>
            </a:pPr>
            <a:r>
              <a:rPr lang="en-US" dirty="0" smtClean="0"/>
              <a:t>Java Persistence API (JPA)</a:t>
            </a:r>
            <a:endParaRPr lang="en-IN" dirty="0"/>
          </a:p>
        </p:txBody>
      </p:sp>
      <p:sp>
        <p:nvSpPr>
          <p:cNvPr id="16" name="Text Placeholder 15"/>
          <p:cNvSpPr>
            <a:spLocks noGrp="1"/>
          </p:cNvSpPr>
          <p:nvPr>
            <p:ph type="body" sz="quarter" idx="14"/>
          </p:nvPr>
        </p:nvSpPr>
        <p:spPr>
          <a:xfrm>
            <a:off x="6740453" y="2351794"/>
            <a:ext cx="3708401" cy="555448"/>
          </a:xfrm>
        </p:spPr>
        <p:txBody>
          <a:bodyPr anchor="t"/>
          <a:lstStyle/>
          <a:p>
            <a:pPr marL="285750" indent="-285750">
              <a:buFont typeface="Wingdings" pitchFamily="2" charset="2"/>
              <a:buChar char="§"/>
            </a:pPr>
            <a:r>
              <a:rPr lang="en-US" dirty="0"/>
              <a:t>Core Spring</a:t>
            </a:r>
          </a:p>
          <a:p>
            <a:pPr marL="285750" indent="-285750">
              <a:buFont typeface="Wingdings" pitchFamily="2" charset="2"/>
              <a:buChar char="§"/>
            </a:pPr>
            <a:endParaRPr lang="en-IN" dirty="0"/>
          </a:p>
        </p:txBody>
      </p:sp>
      <p:sp>
        <p:nvSpPr>
          <p:cNvPr id="17" name="Text Placeholder 16"/>
          <p:cNvSpPr>
            <a:spLocks noGrp="1"/>
          </p:cNvSpPr>
          <p:nvPr>
            <p:ph type="body" sz="quarter" idx="15"/>
          </p:nvPr>
        </p:nvSpPr>
        <p:spPr>
          <a:xfrm>
            <a:off x="6740453" y="2975060"/>
            <a:ext cx="3708401" cy="555448"/>
          </a:xfrm>
        </p:spPr>
        <p:txBody>
          <a:bodyPr anchor="t"/>
          <a:lstStyle/>
          <a:p>
            <a:pPr marL="285750" indent="-285750">
              <a:buFont typeface="Wingdings" pitchFamily="2" charset="2"/>
              <a:buChar char="§"/>
            </a:pPr>
            <a:r>
              <a:rPr lang="en-US" dirty="0" smtClean="0"/>
              <a:t>Spring MVC, then with JPA</a:t>
            </a:r>
            <a:endParaRPr lang="en-IN" dirty="0"/>
          </a:p>
        </p:txBody>
      </p:sp>
      <p:sp>
        <p:nvSpPr>
          <p:cNvPr id="18" name="Text Placeholder 17"/>
          <p:cNvSpPr>
            <a:spLocks noGrp="1"/>
          </p:cNvSpPr>
          <p:nvPr>
            <p:ph type="body" sz="quarter" idx="16"/>
          </p:nvPr>
        </p:nvSpPr>
        <p:spPr>
          <a:xfrm>
            <a:off x="6740453" y="3634185"/>
            <a:ext cx="3708401" cy="555448"/>
          </a:xfrm>
        </p:spPr>
        <p:txBody>
          <a:bodyPr anchor="t"/>
          <a:lstStyle/>
          <a:p>
            <a:pPr marL="285750" indent="-285750">
              <a:buFont typeface="Wingdings" pitchFamily="2" charset="2"/>
              <a:buChar char="§"/>
            </a:pPr>
            <a:r>
              <a:rPr lang="en-US" dirty="0" smtClean="0"/>
              <a:t>Spring </a:t>
            </a:r>
            <a:r>
              <a:rPr lang="en-IN" dirty="0" smtClean="0"/>
              <a:t>Data</a:t>
            </a:r>
            <a:endParaRPr lang="en-US" dirty="0" smtClean="0"/>
          </a:p>
        </p:txBody>
      </p:sp>
      <p:sp>
        <p:nvSpPr>
          <p:cNvPr id="19" name="Text Placeholder 18"/>
          <p:cNvSpPr>
            <a:spLocks noGrp="1"/>
          </p:cNvSpPr>
          <p:nvPr>
            <p:ph type="body" sz="quarter" idx="17"/>
          </p:nvPr>
        </p:nvSpPr>
        <p:spPr>
          <a:xfrm>
            <a:off x="6740453" y="4293310"/>
            <a:ext cx="3708401" cy="555448"/>
          </a:xfrm>
        </p:spPr>
        <p:txBody>
          <a:bodyPr anchor="t"/>
          <a:lstStyle/>
          <a:p>
            <a:pPr marL="285750" indent="-285750">
              <a:buFont typeface="Wingdings" pitchFamily="2" charset="2"/>
              <a:buChar char="§"/>
            </a:pPr>
            <a:r>
              <a:rPr lang="en-US" dirty="0" smtClean="0"/>
              <a:t>Spring Boot with MVC</a:t>
            </a:r>
            <a:endParaRPr lang="en-IN" dirty="0"/>
          </a:p>
        </p:txBody>
      </p:sp>
      <p:sp>
        <p:nvSpPr>
          <p:cNvPr id="20" name="Text Placeholder 19"/>
          <p:cNvSpPr>
            <a:spLocks noGrp="1"/>
          </p:cNvSpPr>
          <p:nvPr>
            <p:ph type="body" sz="quarter" idx="18"/>
          </p:nvPr>
        </p:nvSpPr>
        <p:spPr>
          <a:xfrm>
            <a:off x="6740453" y="4952433"/>
            <a:ext cx="3708401" cy="1329614"/>
          </a:xfrm>
        </p:spPr>
        <p:txBody>
          <a:bodyPr anchor="t"/>
          <a:lstStyle/>
          <a:p>
            <a:pPr marL="285750" indent="-285750">
              <a:lnSpc>
                <a:spcPct val="100000"/>
              </a:lnSpc>
              <a:buFont typeface="Wingdings" pitchFamily="2" charset="2"/>
              <a:buChar char="§"/>
            </a:pPr>
            <a:r>
              <a:rPr lang="en-US" dirty="0"/>
              <a:t>Application as </a:t>
            </a:r>
            <a:r>
              <a:rPr lang="en-US" dirty="0" smtClean="0"/>
              <a:t>REST full </a:t>
            </a:r>
            <a:r>
              <a:rPr lang="en-US" dirty="0"/>
              <a:t>web </a:t>
            </a:r>
            <a:r>
              <a:rPr lang="en-US" dirty="0" smtClean="0"/>
              <a:t>service</a:t>
            </a:r>
          </a:p>
          <a:p>
            <a:pPr marL="285750" indent="-285750">
              <a:lnSpc>
                <a:spcPct val="100000"/>
              </a:lnSpc>
              <a:buFont typeface="Wingdings" pitchFamily="2" charset="2"/>
              <a:buChar char="§"/>
            </a:pPr>
            <a:endParaRPr lang="en-US" dirty="0"/>
          </a:p>
          <a:p>
            <a:pPr marL="285750" indent="-285750">
              <a:lnSpc>
                <a:spcPct val="100000"/>
              </a:lnSpc>
              <a:buFont typeface="Wingdings" pitchFamily="2" charset="2"/>
              <a:buChar char="§"/>
            </a:pPr>
            <a:r>
              <a:rPr lang="en-US" dirty="0" smtClean="0"/>
              <a:t>Angular </a:t>
            </a:r>
            <a:endParaRPr lang="en-US" dirty="0" smtClean="0"/>
          </a:p>
          <a:p>
            <a:pPr marL="285750" indent="-285750">
              <a:lnSpc>
                <a:spcPct val="200000"/>
              </a:lnSpc>
              <a:buFont typeface="Wingdings" pitchFamily="2" charset="2"/>
              <a:buChar char="§"/>
            </a:pPr>
            <a:r>
              <a:rPr lang="en-US" dirty="0" smtClean="0"/>
              <a:t>Amazon Web Services(AWS)</a:t>
            </a:r>
          </a:p>
          <a:p>
            <a:pPr marL="285750" indent="-285750">
              <a:lnSpc>
                <a:spcPct val="200000"/>
              </a:lnSpc>
              <a:buFont typeface="Wingdings" pitchFamily="2" charset="2"/>
              <a:buChar char="§"/>
            </a:pPr>
            <a:r>
              <a:rPr lang="en-US" dirty="0" err="1" smtClean="0"/>
              <a:t>Docker</a:t>
            </a:r>
            <a:endParaRPr lang="en-US" dirty="0" smtClean="0"/>
          </a:p>
          <a:p>
            <a:endParaRPr lang="en-US" dirty="0"/>
          </a:p>
          <a:p>
            <a:pPr marL="285750" indent="-285750">
              <a:buFont typeface="Wingdings" pitchFamily="2" charset="2"/>
              <a:buChar char="§"/>
            </a:pPr>
            <a:endParaRPr lang="en-IN" dirty="0"/>
          </a:p>
        </p:txBody>
      </p:sp>
      <p:sp>
        <p:nvSpPr>
          <p:cNvPr id="12" name="Title 11"/>
          <p:cNvSpPr>
            <a:spLocks noGrp="1"/>
          </p:cNvSpPr>
          <p:nvPr>
            <p:ph type="title"/>
          </p:nvPr>
        </p:nvSpPr>
        <p:spPr>
          <a:xfrm>
            <a:off x="595557" y="368954"/>
            <a:ext cx="11016604" cy="863600"/>
          </a:xfrm>
        </p:spPr>
        <p:txBody>
          <a:bodyPr>
            <a:normAutofit fontScale="90000"/>
          </a:bodyPr>
          <a:lstStyle/>
          <a:p>
            <a:r>
              <a:rPr lang="en-US" b="1" dirty="0" smtClean="0">
                <a:latin typeface="Arial" pitchFamily="34" charset="0"/>
                <a:cs typeface="Arial" pitchFamily="34" charset="0"/>
              </a:rPr>
              <a:t/>
            </a:r>
            <a:br>
              <a:rPr lang="en-US" b="1" dirty="0" smtClean="0">
                <a:latin typeface="Arial" pitchFamily="34" charset="0"/>
                <a:cs typeface="Arial" pitchFamily="34" charset="0"/>
              </a:rPr>
            </a:br>
            <a:r>
              <a:rPr lang="en-US" b="1" dirty="0" smtClean="0">
                <a:latin typeface="Arial" pitchFamily="34" charset="0"/>
                <a:cs typeface="Arial" pitchFamily="34" charset="0"/>
              </a:rPr>
              <a:t>Road Map</a:t>
            </a:r>
            <a:br>
              <a:rPr lang="en-US" b="1" dirty="0" smtClean="0">
                <a:latin typeface="Arial" pitchFamily="34" charset="0"/>
                <a:cs typeface="Arial" pitchFamily="34" charset="0"/>
              </a:rPr>
            </a:br>
            <a:r>
              <a:rPr lang="en-US" b="1" dirty="0">
                <a:latin typeface="Arial" pitchFamily="34" charset="0"/>
                <a:cs typeface="Arial" pitchFamily="34" charset="0"/>
              </a:rPr>
              <a:t/>
            </a:r>
            <a:br>
              <a:rPr lang="en-US" b="1" dirty="0">
                <a:latin typeface="Arial" pitchFamily="34" charset="0"/>
                <a:cs typeface="Arial" pitchFamily="34" charset="0"/>
              </a:rPr>
            </a:br>
            <a:r>
              <a:rPr lang="en-US" b="1" dirty="0" smtClean="0">
                <a:latin typeface="Arial" pitchFamily="34" charset="0"/>
                <a:cs typeface="Arial" pitchFamily="34" charset="0"/>
              </a:rPr>
              <a:t/>
            </a:r>
            <a:br>
              <a:rPr lang="en-US" b="1" dirty="0" smtClean="0">
                <a:latin typeface="Arial" pitchFamily="34" charset="0"/>
                <a:cs typeface="Arial" pitchFamily="34" charset="0"/>
              </a:rPr>
            </a:br>
            <a:r>
              <a:rPr lang="en-US" b="1" dirty="0">
                <a:latin typeface="Arial" pitchFamily="34" charset="0"/>
                <a:cs typeface="Arial" pitchFamily="34" charset="0"/>
              </a:rPr>
              <a:t/>
            </a:r>
            <a:br>
              <a:rPr lang="en-US" b="1" dirty="0">
                <a:latin typeface="Arial" pitchFamily="34" charset="0"/>
                <a:cs typeface="Arial" pitchFamily="34" charset="0"/>
              </a:rPr>
            </a:br>
            <a:r>
              <a:rPr lang="en-US" b="1" dirty="0" smtClean="0">
                <a:latin typeface="Arial" pitchFamily="34" charset="0"/>
                <a:cs typeface="Arial" pitchFamily="34" charset="0"/>
              </a:rPr>
              <a:t/>
            </a:r>
            <a:br>
              <a:rPr lang="en-US" b="1" dirty="0" smtClean="0">
                <a:latin typeface="Arial" pitchFamily="34" charset="0"/>
                <a:cs typeface="Arial" pitchFamily="34" charset="0"/>
              </a:rPr>
            </a:br>
            <a:r>
              <a:rPr lang="en-US" b="1" dirty="0">
                <a:latin typeface="Arial" pitchFamily="34" charset="0"/>
                <a:cs typeface="Arial" pitchFamily="34" charset="0"/>
              </a:rPr>
              <a:t/>
            </a:r>
            <a:br>
              <a:rPr lang="en-US" b="1" dirty="0">
                <a:latin typeface="Arial" pitchFamily="34" charset="0"/>
                <a:cs typeface="Arial" pitchFamily="34" charset="0"/>
              </a:rPr>
            </a:br>
            <a:r>
              <a:rPr lang="en-US" b="1" dirty="0" smtClean="0">
                <a:latin typeface="Arial" pitchFamily="34" charset="0"/>
                <a:cs typeface="Arial" pitchFamily="34" charset="0"/>
              </a:rPr>
              <a:t/>
            </a:r>
            <a:br>
              <a:rPr lang="en-US" b="1" dirty="0" smtClean="0">
                <a:latin typeface="Arial" pitchFamily="34" charset="0"/>
                <a:cs typeface="Arial" pitchFamily="34" charset="0"/>
              </a:rPr>
            </a:br>
            <a:r>
              <a:rPr lang="en-US" b="1" dirty="0">
                <a:latin typeface="Arial" pitchFamily="34" charset="0"/>
                <a:cs typeface="Arial" pitchFamily="34" charset="0"/>
              </a:rPr>
              <a:t/>
            </a:r>
            <a:br>
              <a:rPr lang="en-US" b="1" dirty="0">
                <a:latin typeface="Arial" pitchFamily="34" charset="0"/>
                <a:cs typeface="Arial" pitchFamily="34" charset="0"/>
              </a:rPr>
            </a:br>
            <a:r>
              <a:rPr lang="en-US" b="1" dirty="0" smtClean="0">
                <a:latin typeface="Arial" pitchFamily="34" charset="0"/>
                <a:cs typeface="Arial" pitchFamily="34" charset="0"/>
              </a:rPr>
              <a:t/>
            </a:r>
            <a:br>
              <a:rPr lang="en-US" b="1" dirty="0" smtClean="0">
                <a:latin typeface="Arial" pitchFamily="34" charset="0"/>
                <a:cs typeface="Arial" pitchFamily="34" charset="0"/>
              </a:rPr>
            </a:br>
            <a:r>
              <a:rPr lang="en-US" b="1" dirty="0">
                <a:latin typeface="Arial" pitchFamily="34" charset="0"/>
                <a:cs typeface="Arial" pitchFamily="34" charset="0"/>
              </a:rPr>
              <a:t/>
            </a:r>
            <a:br>
              <a:rPr lang="en-US" b="1" dirty="0">
                <a:latin typeface="Arial" pitchFamily="34" charset="0"/>
                <a:cs typeface="Arial" pitchFamily="34" charset="0"/>
              </a:rPr>
            </a:br>
            <a:r>
              <a:rPr lang="en-US" b="1" dirty="0" smtClean="0">
                <a:latin typeface="Arial" pitchFamily="34" charset="0"/>
                <a:cs typeface="Arial" pitchFamily="34" charset="0"/>
              </a:rPr>
              <a:t/>
            </a:r>
            <a:br>
              <a:rPr lang="en-US" b="1" dirty="0" smtClean="0">
                <a:latin typeface="Arial" pitchFamily="34" charset="0"/>
                <a:cs typeface="Arial" pitchFamily="34" charset="0"/>
              </a:rPr>
            </a:br>
            <a:r>
              <a:rPr lang="en-US" b="1" dirty="0">
                <a:latin typeface="Arial" pitchFamily="34" charset="0"/>
                <a:cs typeface="Arial" pitchFamily="34" charset="0"/>
              </a:rPr>
              <a:t/>
            </a:r>
            <a:br>
              <a:rPr lang="en-US" b="1" dirty="0">
                <a:latin typeface="Arial" pitchFamily="34" charset="0"/>
                <a:cs typeface="Arial" pitchFamily="34" charset="0"/>
              </a:rPr>
            </a:br>
            <a:r>
              <a:rPr lang="en-US" dirty="0" smtClean="0"/>
              <a:t>Application </a:t>
            </a:r>
            <a:r>
              <a:rPr lang="en-US" dirty="0"/>
              <a:t>developed </a:t>
            </a:r>
            <a:r>
              <a:rPr lang="en-US" dirty="0" smtClean="0"/>
              <a:t/>
            </a:r>
            <a:br>
              <a:rPr lang="en-US" dirty="0" smtClean="0"/>
            </a:br>
            <a:r>
              <a:rPr lang="en-US" dirty="0" smtClean="0"/>
              <a:t>in </a:t>
            </a:r>
            <a:r>
              <a:rPr lang="en-US" dirty="0"/>
              <a:t>following phases –</a:t>
            </a:r>
            <a:br>
              <a:rPr lang="en-US" dirty="0"/>
            </a:br>
            <a:endParaRPr lang="en-IN" b="1" dirty="0">
              <a:latin typeface="Arial" pitchFamily="34" charset="0"/>
              <a:cs typeface="Arial" pitchFamily="34" charset="0"/>
            </a:endParaRPr>
          </a:p>
        </p:txBody>
      </p:sp>
    </p:spTree>
    <p:extLst>
      <p:ext uri="{BB962C8B-B14F-4D97-AF65-F5344CB8AC3E}">
        <p14:creationId xmlns:p14="http://schemas.microsoft.com/office/powerpoint/2010/main" val="15364078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34"/>
          </p:nvPr>
        </p:nvSpPr>
        <p:spPr>
          <a:xfrm>
            <a:off x="6591220" y="562708"/>
            <a:ext cx="4885672" cy="5896708"/>
          </a:xfrm>
        </p:spPr>
        <p:txBody>
          <a:bodyPr/>
          <a:lstStyle/>
          <a:p>
            <a:pPr marL="342900" indent="-342900" fontAlgn="base">
              <a:lnSpc>
                <a:spcPct val="150000"/>
              </a:lnSpc>
              <a:buFont typeface="Wingdings" pitchFamily="2" charset="2"/>
              <a:buChar char="§"/>
            </a:pPr>
            <a:r>
              <a:rPr lang="en-IN" sz="2000" dirty="0"/>
              <a:t>Java 8 </a:t>
            </a:r>
            <a:r>
              <a:rPr lang="en-IN" sz="2000" dirty="0" smtClean="0"/>
              <a:t>(</a:t>
            </a:r>
            <a:r>
              <a:rPr lang="en-IN" sz="2000" dirty="0"/>
              <a:t>base programming language</a:t>
            </a:r>
            <a:r>
              <a:rPr lang="en-IN" sz="2000" dirty="0" smtClean="0"/>
              <a:t>)</a:t>
            </a:r>
          </a:p>
          <a:p>
            <a:pPr marL="342900" indent="-342900" fontAlgn="base">
              <a:lnSpc>
                <a:spcPct val="250000"/>
              </a:lnSpc>
              <a:buFont typeface="Wingdings" pitchFamily="2" charset="2"/>
              <a:buChar char="§"/>
            </a:pPr>
            <a:r>
              <a:rPr lang="en-IN" sz="2000" dirty="0" smtClean="0"/>
              <a:t>Hibernate </a:t>
            </a:r>
            <a:r>
              <a:rPr lang="en-IN" sz="1400" dirty="0" smtClean="0"/>
              <a:t>v2.1</a:t>
            </a:r>
            <a:r>
              <a:rPr lang="en-IN" sz="2000" dirty="0" smtClean="0"/>
              <a:t>(JPA </a:t>
            </a:r>
            <a:r>
              <a:rPr lang="en-IN" sz="2000" dirty="0"/>
              <a:t>implementation)</a:t>
            </a:r>
          </a:p>
          <a:p>
            <a:pPr marL="342900" indent="-342900" fontAlgn="base">
              <a:lnSpc>
                <a:spcPct val="250000"/>
              </a:lnSpc>
              <a:buFont typeface="Wingdings" pitchFamily="2" charset="2"/>
              <a:buChar char="§"/>
            </a:pPr>
            <a:r>
              <a:rPr lang="en-IN" sz="2000" dirty="0"/>
              <a:t>MySQL </a:t>
            </a:r>
            <a:r>
              <a:rPr lang="en-IN" sz="1600" dirty="0" smtClean="0"/>
              <a:t>v5.5</a:t>
            </a:r>
            <a:r>
              <a:rPr lang="en-IN" sz="2000" dirty="0" smtClean="0"/>
              <a:t>(database </a:t>
            </a:r>
            <a:r>
              <a:rPr lang="en-IN" sz="2000" dirty="0"/>
              <a:t>storage)</a:t>
            </a:r>
          </a:p>
          <a:p>
            <a:pPr marL="342900" indent="-342900" fontAlgn="base">
              <a:lnSpc>
                <a:spcPct val="250000"/>
              </a:lnSpc>
              <a:buFont typeface="Wingdings" pitchFamily="2" charset="2"/>
              <a:buChar char="§"/>
            </a:pPr>
            <a:r>
              <a:rPr lang="en-US" sz="2000" dirty="0" smtClean="0"/>
              <a:t>Postman </a:t>
            </a:r>
            <a:r>
              <a:rPr lang="en-US" sz="1600" dirty="0" smtClean="0"/>
              <a:t>v7.9.0</a:t>
            </a:r>
            <a:endParaRPr lang="en-IN" sz="1600" dirty="0"/>
          </a:p>
          <a:p>
            <a:pPr marL="342900" indent="-342900">
              <a:lnSpc>
                <a:spcPct val="250000"/>
              </a:lnSpc>
              <a:buFont typeface="Wingdings" pitchFamily="2" charset="2"/>
              <a:buChar char="§"/>
            </a:pPr>
            <a:r>
              <a:rPr lang="en-US" sz="2000" dirty="0" smtClean="0"/>
              <a:t>GIT </a:t>
            </a:r>
            <a:r>
              <a:rPr lang="en-US" sz="2000" dirty="0"/>
              <a:t>Integration </a:t>
            </a:r>
            <a:r>
              <a:rPr lang="en-US" sz="2000" dirty="0" smtClean="0"/>
              <a:t>Tool </a:t>
            </a:r>
            <a:r>
              <a:rPr lang="en-US" sz="1600" dirty="0" smtClean="0"/>
              <a:t>v5.4</a:t>
            </a:r>
          </a:p>
          <a:p>
            <a:pPr marL="342900" indent="-342900">
              <a:lnSpc>
                <a:spcPct val="250000"/>
              </a:lnSpc>
              <a:buFont typeface="Wingdings" pitchFamily="2" charset="2"/>
              <a:buChar char="§"/>
            </a:pPr>
            <a:r>
              <a:rPr lang="en-US" sz="2000" dirty="0" err="1" smtClean="0"/>
              <a:t>VSCode</a:t>
            </a:r>
            <a:r>
              <a:rPr lang="en-US" sz="2000" dirty="0" smtClean="0"/>
              <a:t> </a:t>
            </a:r>
            <a:r>
              <a:rPr lang="en-US" sz="1600" dirty="0" smtClean="0"/>
              <a:t>v1.36.1</a:t>
            </a:r>
          </a:p>
          <a:p>
            <a:pPr marL="342900" indent="-342900">
              <a:lnSpc>
                <a:spcPct val="250000"/>
              </a:lnSpc>
              <a:buFont typeface="Wingdings" pitchFamily="2" charset="2"/>
              <a:buChar char="§"/>
            </a:pPr>
            <a:r>
              <a:rPr lang="en-US" sz="2000" dirty="0" err="1" smtClean="0"/>
              <a:t>Docker</a:t>
            </a:r>
            <a:r>
              <a:rPr lang="en-US" sz="1600" dirty="0" smtClean="0"/>
              <a:t> v18.06</a:t>
            </a:r>
            <a:endParaRPr lang="en-US" sz="1600" dirty="0" smtClean="0"/>
          </a:p>
          <a:p>
            <a:pPr marL="342900" indent="-342900">
              <a:lnSpc>
                <a:spcPct val="250000"/>
              </a:lnSpc>
              <a:buFont typeface="Wingdings" pitchFamily="2" charset="2"/>
              <a:buChar char="§"/>
            </a:pPr>
            <a:endParaRPr lang="en-IN" sz="1600" dirty="0"/>
          </a:p>
          <a:p>
            <a:pPr>
              <a:lnSpc>
                <a:spcPct val="250000"/>
              </a:lnSpc>
            </a:pPr>
            <a:endParaRPr lang="en-IN" sz="2000" dirty="0"/>
          </a:p>
        </p:txBody>
      </p:sp>
      <p:sp>
        <p:nvSpPr>
          <p:cNvPr id="9" name="Text Placeholder 8"/>
          <p:cNvSpPr>
            <a:spLocks noGrp="1"/>
          </p:cNvSpPr>
          <p:nvPr>
            <p:ph type="body" sz="quarter" idx="36"/>
          </p:nvPr>
        </p:nvSpPr>
        <p:spPr>
          <a:xfrm>
            <a:off x="389246" y="4447047"/>
            <a:ext cx="3344087" cy="1088820"/>
          </a:xfrm>
        </p:spPr>
        <p:txBody>
          <a:bodyPr/>
          <a:lstStyle/>
          <a:p>
            <a:pPr>
              <a:lnSpc>
                <a:spcPct val="100000"/>
              </a:lnSpc>
            </a:pPr>
            <a:r>
              <a:rPr lang="en-US" sz="3600" dirty="0" smtClean="0"/>
              <a:t>Tools using in the Sprint.</a:t>
            </a:r>
            <a:endParaRPr lang="en-IN" sz="3600" dirty="0"/>
          </a:p>
        </p:txBody>
      </p:sp>
      <p:sp>
        <p:nvSpPr>
          <p:cNvPr id="12" name="TextBox 11"/>
          <p:cNvSpPr txBox="1"/>
          <p:nvPr/>
        </p:nvSpPr>
        <p:spPr>
          <a:xfrm>
            <a:off x="2576945" y="504092"/>
            <a:ext cx="4046594" cy="4370427"/>
          </a:xfrm>
          <a:prstGeom prst="rect">
            <a:avLst/>
          </a:prstGeom>
          <a:noFill/>
        </p:spPr>
        <p:txBody>
          <a:bodyPr wrap="square" rtlCol="0">
            <a:spAutoFit/>
          </a:bodyPr>
          <a:lstStyle/>
          <a:p>
            <a:pPr marL="285750" indent="-285750">
              <a:lnSpc>
                <a:spcPct val="250000"/>
              </a:lnSpc>
              <a:buFont typeface="Wingdings" pitchFamily="2" charset="2"/>
              <a:buChar char="§"/>
            </a:pPr>
            <a:r>
              <a:rPr lang="en-US" sz="1600" dirty="0" smtClean="0"/>
              <a:t>IDE-STS </a:t>
            </a:r>
            <a:r>
              <a:rPr lang="en-US" sz="1200" dirty="0" smtClean="0"/>
              <a:t>v3.9.9</a:t>
            </a:r>
          </a:p>
          <a:p>
            <a:pPr marL="285750" indent="-285750">
              <a:lnSpc>
                <a:spcPct val="250000"/>
              </a:lnSpc>
              <a:buFont typeface="Wingdings" pitchFamily="2" charset="2"/>
              <a:buChar char="§"/>
            </a:pPr>
            <a:r>
              <a:rPr lang="en-US" sz="1600" dirty="0" smtClean="0"/>
              <a:t>Build </a:t>
            </a:r>
            <a:r>
              <a:rPr lang="en-US" sz="1600" dirty="0" smtClean="0"/>
              <a:t>tool</a:t>
            </a:r>
          </a:p>
          <a:p>
            <a:pPr>
              <a:lnSpc>
                <a:spcPct val="150000"/>
              </a:lnSpc>
            </a:pPr>
            <a:r>
              <a:rPr lang="en-US" sz="1600" dirty="0"/>
              <a:t> </a:t>
            </a:r>
            <a:r>
              <a:rPr lang="en-US" sz="1600" dirty="0" smtClean="0"/>
              <a:t>  Maven </a:t>
            </a:r>
            <a:r>
              <a:rPr lang="en-US" sz="1200" dirty="0" smtClean="0"/>
              <a:t>v3.6.1</a:t>
            </a:r>
          </a:p>
          <a:p>
            <a:pPr>
              <a:lnSpc>
                <a:spcPct val="150000"/>
              </a:lnSpc>
            </a:pPr>
            <a:r>
              <a:rPr lang="en-US" sz="1600" dirty="0" smtClean="0"/>
              <a:t>	</a:t>
            </a:r>
          </a:p>
          <a:p>
            <a:pPr>
              <a:lnSpc>
                <a:spcPct val="150000"/>
              </a:lnSpc>
            </a:pPr>
            <a:r>
              <a:rPr lang="en-US" sz="1600" dirty="0" smtClean="0"/>
              <a:t>	Amazon EC2 Linux AMI	2018.03.0</a:t>
            </a:r>
          </a:p>
          <a:p>
            <a:pPr marL="342900" indent="-342900">
              <a:lnSpc>
                <a:spcPct val="150000"/>
              </a:lnSpc>
              <a:buFont typeface="Wingdings" pitchFamily="2" charset="2"/>
              <a:buChar char="§"/>
            </a:pPr>
            <a:r>
              <a:rPr lang="en-US" sz="2000" dirty="0" smtClean="0"/>
              <a:t> 		</a:t>
            </a:r>
            <a:r>
              <a:rPr lang="en-US" sz="1600" dirty="0" smtClean="0"/>
              <a:t>Amazon RDS Free		Tier </a:t>
            </a:r>
            <a:r>
              <a:rPr lang="en-US" sz="1600" dirty="0" err="1" smtClean="0"/>
              <a:t>MySql</a:t>
            </a:r>
            <a:r>
              <a:rPr lang="en-US" sz="1600" dirty="0" smtClean="0"/>
              <a:t> Engine</a:t>
            </a:r>
          </a:p>
          <a:p>
            <a:pPr>
              <a:lnSpc>
                <a:spcPct val="150000"/>
              </a:lnSpc>
            </a:pPr>
            <a:endParaRPr lang="en-US" sz="1600" dirty="0"/>
          </a:p>
          <a:p>
            <a:pPr>
              <a:lnSpc>
                <a:spcPct val="150000"/>
              </a:lnSpc>
            </a:pPr>
            <a:endParaRPr lang="en-US" sz="1600" dirty="0" smtClean="0"/>
          </a:p>
        </p:txBody>
      </p:sp>
    </p:spTree>
    <p:extLst>
      <p:ext uri="{BB962C8B-B14F-4D97-AF65-F5344CB8AC3E}">
        <p14:creationId xmlns:p14="http://schemas.microsoft.com/office/powerpoint/2010/main" val="7838803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20">
            <a:extLst>
              <a:ext uri="{FF2B5EF4-FFF2-40B4-BE49-F238E27FC236}">
                <a16:creationId xmlns="" xmlns:a16="http://schemas.microsoft.com/office/drawing/2014/main" id="{704A5916-FAB5-47B8-ADED-506C29D2DF88}"/>
              </a:ext>
            </a:extLst>
          </p:cNvPr>
          <p:cNvSpPr/>
          <p:nvPr/>
        </p:nvSpPr>
        <p:spPr>
          <a:xfrm>
            <a:off x="5830760" y="78102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Docker </a:t>
            </a:r>
            <a:endParaRPr lang="pt-PT" dirty="0"/>
          </a:p>
        </p:txBody>
      </p:sp>
      <p:sp>
        <p:nvSpPr>
          <p:cNvPr id="36" name="Oval 20">
            <a:extLst>
              <a:ext uri="{FF2B5EF4-FFF2-40B4-BE49-F238E27FC236}">
                <a16:creationId xmlns="" xmlns:a16="http://schemas.microsoft.com/office/drawing/2014/main" id="{1351F80D-EFB6-4890-B8A4-A3688AF96054}"/>
              </a:ext>
            </a:extLst>
          </p:cNvPr>
          <p:cNvSpPr/>
          <p:nvPr/>
        </p:nvSpPr>
        <p:spPr>
          <a:xfrm>
            <a:off x="2279816" y="3041754"/>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IaaS (</a:t>
            </a:r>
            <a:r>
              <a:rPr lang="pt-PT" dirty="0" smtClean="0"/>
              <a:t>EC2)</a:t>
            </a:r>
            <a:endParaRPr lang="pt-PT" dirty="0"/>
          </a:p>
        </p:txBody>
      </p:sp>
      <p:sp>
        <p:nvSpPr>
          <p:cNvPr id="37" name="Oval 20">
            <a:extLst>
              <a:ext uri="{FF2B5EF4-FFF2-40B4-BE49-F238E27FC236}">
                <a16:creationId xmlns="" xmlns:a16="http://schemas.microsoft.com/office/drawing/2014/main" id="{6AE8A4D6-E312-4799-9FCE-3B5830D2F2FB}"/>
              </a:ext>
            </a:extLst>
          </p:cNvPr>
          <p:cNvSpPr/>
          <p:nvPr/>
        </p:nvSpPr>
        <p:spPr>
          <a:xfrm>
            <a:off x="3211289" y="781027"/>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Amazon Web Services (AWS)</a:t>
            </a:r>
            <a:endParaRPr lang="pt-PT" dirty="0"/>
          </a:p>
        </p:txBody>
      </p:sp>
      <p:sp>
        <p:nvSpPr>
          <p:cNvPr id="23" name="Oval 20">
            <a:extLst>
              <a:ext uri="{FF2B5EF4-FFF2-40B4-BE49-F238E27FC236}">
                <a16:creationId xmlns="" xmlns:a16="http://schemas.microsoft.com/office/drawing/2014/main" id="{CC9CE9AE-1A99-490D-98AE-B2DB8DBE23A7}"/>
              </a:ext>
            </a:extLst>
          </p:cNvPr>
          <p:cNvSpPr/>
          <p:nvPr/>
        </p:nvSpPr>
        <p:spPr>
          <a:xfrm>
            <a:off x="4671817" y="444888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Simple Storage Service (S3)</a:t>
            </a:r>
            <a:endParaRPr lang="pt-PT" dirty="0"/>
          </a:p>
        </p:txBody>
      </p:sp>
      <p:sp>
        <p:nvSpPr>
          <p:cNvPr id="5" name="TextBox 4"/>
          <p:cNvSpPr txBox="1"/>
          <p:nvPr/>
        </p:nvSpPr>
        <p:spPr>
          <a:xfrm>
            <a:off x="219730" y="98872"/>
            <a:ext cx="4925758" cy="954107"/>
          </a:xfrm>
          <a:prstGeom prst="rect">
            <a:avLst/>
          </a:prstGeom>
          <a:noFill/>
        </p:spPr>
        <p:txBody>
          <a:bodyPr wrap="square" rtlCol="0">
            <a:spAutoFit/>
          </a:bodyPr>
          <a:lstStyle/>
          <a:p>
            <a:r>
              <a:rPr lang="en-US" sz="2800" dirty="0" smtClean="0"/>
              <a:t>Technologies </a:t>
            </a:r>
            <a:r>
              <a:rPr lang="en-US" sz="2800" dirty="0" smtClean="0"/>
              <a:t>Covered in this Sprint</a:t>
            </a:r>
            <a:endParaRPr lang="en-IN" sz="2800" dirty="0"/>
          </a:p>
        </p:txBody>
      </p:sp>
      <p:sp>
        <p:nvSpPr>
          <p:cNvPr id="15" name="Oval 20">
            <a:extLst>
              <a:ext uri="{FF2B5EF4-FFF2-40B4-BE49-F238E27FC236}">
                <a16:creationId xmlns="" xmlns:a16="http://schemas.microsoft.com/office/drawing/2014/main" id="{CC9CE9AE-1A99-490D-98AE-B2DB8DBE23A7}"/>
              </a:ext>
            </a:extLst>
          </p:cNvPr>
          <p:cNvSpPr/>
          <p:nvPr/>
        </p:nvSpPr>
        <p:spPr>
          <a:xfrm>
            <a:off x="6784328" y="3041753"/>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RDS Database</a:t>
            </a:r>
            <a:endParaRPr lang="pt-PT" dirty="0" smtClean="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46184" y="1196513"/>
            <a:ext cx="5471988" cy="1698343"/>
          </a:xfrm>
        </p:spPr>
        <p:txBody>
          <a:bodyPr/>
          <a:lstStyle/>
          <a:p>
            <a:r>
              <a:rPr lang="en-US" b="1" dirty="0"/>
              <a:t>Underway to </a:t>
            </a:r>
            <a:r>
              <a:rPr lang="en-US" b="1" dirty="0" smtClean="0"/>
              <a:t>integrate</a:t>
            </a:r>
            <a:r>
              <a:rPr lang="en-US" b="1" dirty="0" smtClean="0"/>
              <a:t> new Individual Project from today onwards</a:t>
            </a:r>
            <a:r>
              <a:rPr lang="en-US" b="1" dirty="0" smtClean="0"/>
              <a:t>.</a:t>
            </a:r>
            <a:endParaRPr lang="en-US" dirty="0"/>
          </a:p>
          <a:p>
            <a:r>
              <a:rPr lang="en-US" dirty="0"/>
              <a:t/>
            </a:r>
            <a:br>
              <a:rPr lang="en-US" dirty="0"/>
            </a:br>
            <a:endParaRPr lang="en-IN" dirty="0"/>
          </a:p>
        </p:txBody>
      </p:sp>
    </p:spTree>
    <p:extLst>
      <p:ext uri="{BB962C8B-B14F-4D97-AF65-F5344CB8AC3E}">
        <p14:creationId xmlns:p14="http://schemas.microsoft.com/office/powerpoint/2010/main" val="18156039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504A320-BF0C-4A8E-8664-9644A9AF9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General</Material_x0020_Type>
    <Level xmlns="26bed2a0-a239-4228-bd8e-b46f54fc12da">L1</Level>
    <Category xmlns="26bed2a0-a239-4228-bd8e-b46f54fc12da">Module Artifact</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3F115C-4E6D-4720-B7C7-0FE5EF7CB3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1AE09A1-400C-4B56-9344-7C4C5DBC66E1}">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6bed2a0-a239-4228-bd8e-b46f54fc12da"/>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A7ADA686-8B87-4BAB-B746-3788DE5181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2058</TotalTime>
  <Words>221</Words>
  <Application>Microsoft Office PowerPoint</Application>
  <PresentationFormat>Custom</PresentationFormat>
  <Paragraphs>53</Paragraphs>
  <Slides>7</Slides>
  <Notes>0</Notes>
  <HiddenSlides>0</HiddenSlides>
  <MMClips>0</MMClips>
  <ScaleCrop>false</ScaleCrop>
  <HeadingPairs>
    <vt:vector size="4" baseType="variant">
      <vt:variant>
        <vt:lpstr>Theme</vt:lpstr>
      </vt:variant>
      <vt:variant>
        <vt:i4>4</vt:i4>
      </vt:variant>
      <vt:variant>
        <vt:lpstr>Slide Titles</vt:lpstr>
      </vt:variant>
      <vt:variant>
        <vt:i4>7</vt:i4>
      </vt:variant>
    </vt:vector>
  </HeadingPairs>
  <TitlesOfParts>
    <vt:vector size="11" baseType="lpstr">
      <vt:lpstr>Capgemini 2017_Cover slides</vt:lpstr>
      <vt:lpstr>Content Layouts</vt:lpstr>
      <vt:lpstr>Content and Image Layouts</vt:lpstr>
      <vt:lpstr>Section slides</vt:lpstr>
      <vt:lpstr>PowerPoint Presentation</vt:lpstr>
      <vt:lpstr>  Problem Statement</vt:lpstr>
      <vt:lpstr> Road Map            Application developed  in following phases –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Admin</cp:lastModifiedBy>
  <cp:revision>39</cp:revision>
  <dcterms:created xsi:type="dcterms:W3CDTF">2018-05-28T05:37:39Z</dcterms:created>
  <dcterms:modified xsi:type="dcterms:W3CDTF">2019-11-04T04:19:09Z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